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796"/>
  </p:normalViewPr>
  <p:slideViewPr>
    <p:cSldViewPr snapToGrid="0">
      <p:cViewPr varScale="1">
        <p:scale>
          <a:sx n="115" d="100"/>
          <a:sy n="115" d="100"/>
        </p:scale>
        <p:origin x="957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b6e63011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b6e63011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b6e6301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b6e6301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b6e63011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b6e63011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b6e63011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b6e63011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b6e63011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b6e63011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oji5nYrB97hpvJOdeMBzFUZmGII0bBAm/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ZOy2dLrsHjBcqKuV64w54OtMF5Ve7Qc/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0mc1PrrGWelP16SmWXz_VBY_E5HhVJ5U/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jAfOZGDtPpyUeLymC5Lvu0q3QXVkqQfe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video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555" y="0"/>
            <a:ext cx="769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 rot="16200000">
            <a:off x="-505187" y="2349941"/>
            <a:ext cx="3681149" cy="443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Continuous conformance checking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 rot="16200000">
            <a:off x="-868995" y="2414043"/>
            <a:ext cx="3147656" cy="396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Partial conformance checking</a:t>
            </a:r>
            <a:endParaRPr sz="1600" b="1" dirty="0"/>
          </a:p>
        </p:txBody>
      </p:sp>
      <p:pic>
        <p:nvPicPr>
          <p:cNvPr id="2" name="partial compliance">
            <a:hlinkClick r:id="" action="ppaction://media"/>
            <a:extLst>
              <a:ext uri="{FF2B5EF4-FFF2-40B4-BE49-F238E27FC236}">
                <a16:creationId xmlns:a16="http://schemas.microsoft.com/office/drawing/2014/main" id="{8E18A002-6DB9-5333-00BC-45ECF194D2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253" y="483009"/>
            <a:ext cx="7943748" cy="4087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title="restrictive complianc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239" y="0"/>
            <a:ext cx="78977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subTitle" idx="4294967295"/>
          </p:nvPr>
        </p:nvSpPr>
        <p:spPr>
          <a:xfrm rot="16200000">
            <a:off x="-975912" y="2343150"/>
            <a:ext cx="3533416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b="1" dirty="0"/>
              <a:t>Restrictive conformance checking</a:t>
            </a:r>
            <a:endParaRPr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 title="architecture-specific-validation.mov">
            <a:hlinkClick r:id="rId3"/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0" y="104537"/>
            <a:ext cx="8669500" cy="49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 rot="16200000">
            <a:off x="-1960178" y="2169252"/>
            <a:ext cx="44930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Architecture-specific constraints declaration</a:t>
            </a:r>
            <a:endParaRPr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 rot="16200000">
            <a:off x="-1452212" y="2226409"/>
            <a:ext cx="42307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Multi-level conformance: style declaration </a:t>
            </a:r>
            <a:endParaRPr sz="1600" b="1" dirty="0"/>
          </a:p>
        </p:txBody>
      </p:sp>
      <p:pic>
        <p:nvPicPr>
          <p:cNvPr id="2" name="pub-sub2">
            <a:hlinkClick r:id="" action="ppaction://media"/>
            <a:extLst>
              <a:ext uri="{FF2B5EF4-FFF2-40B4-BE49-F238E27FC236}">
                <a16:creationId xmlns:a16="http://schemas.microsoft.com/office/drawing/2014/main" id="{5B6B7B91-21FD-F80F-A81D-4D42117C4D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5661" y="586928"/>
            <a:ext cx="7656162" cy="3939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 title="fiware.mov">
            <a:hlinkClick r:id="rId3"/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9" y="0"/>
            <a:ext cx="68579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 rot="16200000">
            <a:off x="-1482783" y="2230928"/>
            <a:ext cx="5143500" cy="681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b="1" dirty="0"/>
              <a:t>Multi-level conformance: RA selection and </a:t>
            </a:r>
            <a:r>
              <a:rPr lang="en-GB" sz="1600" b="1" dirty="0" err="1"/>
              <a:t>myA</a:t>
            </a:r>
            <a:r>
              <a:rPr lang="en-GB" sz="1600" b="1" dirty="0"/>
              <a:t> composition </a:t>
            </a:r>
            <a:endParaRPr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</Words>
  <Application>Microsoft Office PowerPoint</Application>
  <PresentationFormat>Presentazione su schermo (16:9)</PresentationFormat>
  <Paragraphs>6</Paragraphs>
  <Slides>6</Slides>
  <Notes>6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8" baseType="lpstr">
      <vt:lpstr>Arial</vt:lpstr>
      <vt:lpstr>Simple Light</vt:lpstr>
      <vt:lpstr>Presentazione standard di PowerPoint</vt:lpstr>
      <vt:lpstr>Presentazione standard di PowerPoint</vt:lpstr>
      <vt:lpstr>Presentazione standard di PowerPoint</vt:lpstr>
      <vt:lpstr>Architecture-specific constraints declaration</vt:lpstr>
      <vt:lpstr>Multi-level conformance: style declaration </vt:lpstr>
      <vt:lpstr>Multi-level conformance: RA selection and myA composition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Amleto Di Salle</cp:lastModifiedBy>
  <cp:revision>3</cp:revision>
  <dcterms:modified xsi:type="dcterms:W3CDTF">2024-03-06T15:54:34Z</dcterms:modified>
</cp:coreProperties>
</file>